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71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7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13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8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51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1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90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6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455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40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80D6-E052-4A5A-AD8B-8274A19090E9}" type="datetimeFigureOut">
              <a:rPr lang="it-IT" smtClean="0"/>
              <a:t>26/03/2019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E298A-195D-4298-956E-D1B4E07190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18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aldorf%20palace%20hote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244137" y="2407441"/>
            <a:ext cx="4102224" cy="147002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err="1" smtClean="0"/>
              <a:t>Five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days</a:t>
            </a:r>
            <a:r>
              <a:rPr lang="it-IT" sz="2400" b="1" dirty="0" smtClean="0"/>
              <a:t> in Emilia-Romagna!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32667" y="1157957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 JULIAN" pitchFamily="2" charset="0"/>
              </a:rPr>
              <a:t>CATTOLICA</a:t>
            </a:r>
            <a:endParaRPr lang="it-IT" sz="2800" b="1" dirty="0">
              <a:latin typeface="AR JULIAN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92180" y="123490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 JULIAN" pitchFamily="2" charset="0"/>
              </a:rPr>
              <a:t>MODENA</a:t>
            </a:r>
            <a:endParaRPr lang="it-IT" sz="2800" b="1" dirty="0">
              <a:latin typeface="AR JULIAN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425547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 JULIAN" pitchFamily="2" charset="0"/>
              </a:rPr>
              <a:t>PIACENZA</a:t>
            </a:r>
            <a:endParaRPr lang="it-IT" sz="2800" b="1" dirty="0">
              <a:latin typeface="AR JULIAN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63495" y="4938131"/>
            <a:ext cx="206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 JULIAN" pitchFamily="2" charset="0"/>
              </a:rPr>
              <a:t>RICCIONE</a:t>
            </a:r>
            <a:endParaRPr lang="it-IT" sz="2800" b="1" dirty="0">
              <a:latin typeface="AR JULIAN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48264" y="354165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 JULIAN" pitchFamily="2" charset="0"/>
              </a:rPr>
              <a:t>RIMINI</a:t>
            </a:r>
            <a:endParaRPr lang="it-IT" sz="2800" b="1" dirty="0">
              <a:latin typeface="AR JULIAN" pitchFamily="2" charset="0"/>
            </a:endParaRP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5377113" y="1858982"/>
            <a:ext cx="541176" cy="771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 flipV="1">
            <a:off x="2305882" y="1914143"/>
            <a:ext cx="713039" cy="760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1920799" y="3497840"/>
            <a:ext cx="995018" cy="759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4203612" y="3726324"/>
            <a:ext cx="0" cy="1061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5724128" y="3541658"/>
            <a:ext cx="936104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02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5290" y="188640"/>
            <a:ext cx="7139136" cy="1143000"/>
          </a:xfrm>
        </p:spPr>
        <p:txBody>
          <a:bodyPr/>
          <a:lstStyle/>
          <a:p>
            <a:r>
              <a:rPr lang="it-IT" dirty="0" smtClean="0"/>
              <a:t>Cattolica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47" y="1337692"/>
            <a:ext cx="2880320" cy="1915525"/>
          </a:xfrm>
        </p:spPr>
      </p:pic>
      <p:sp>
        <p:nvSpPr>
          <p:cNvPr id="4" name="CasellaDiTesto 3"/>
          <p:cNvSpPr txBox="1"/>
          <p:nvPr/>
        </p:nvSpPr>
        <p:spPr>
          <a:xfrm>
            <a:off x="395536" y="1556791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On the first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settle</a:t>
            </a:r>
            <a:r>
              <a:rPr lang="it-IT" dirty="0" smtClean="0"/>
              <a:t> in a </a:t>
            </a:r>
            <a:r>
              <a:rPr lang="it-IT" dirty="0" err="1" smtClean="0"/>
              <a:t>waldorf</a:t>
            </a:r>
            <a:r>
              <a:rPr lang="it-IT" dirty="0" smtClean="0"/>
              <a:t> </a:t>
            </a:r>
            <a:r>
              <a:rPr lang="it-IT" dirty="0" err="1" smtClean="0"/>
              <a:t>palace</a:t>
            </a:r>
            <a:r>
              <a:rPr lang="it-IT" dirty="0" smtClean="0"/>
              <a:t> hotel for 5 </a:t>
            </a:r>
            <a:r>
              <a:rPr lang="it-IT" dirty="0" err="1" smtClean="0"/>
              <a:t>days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turn of </a:t>
            </a:r>
            <a:r>
              <a:rPr lang="it-IT" dirty="0" err="1" smtClean="0"/>
              <a:t>agust</a:t>
            </a:r>
            <a:r>
              <a:rPr lang="it-IT" dirty="0" smtClean="0"/>
              <a:t>. </a:t>
            </a:r>
            <a:r>
              <a:rPr lang="it-IT" dirty="0" smtClean="0">
                <a:hlinkClick r:id="rId3"/>
              </a:rPr>
              <a:t> 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6" b="14750"/>
          <a:stretch/>
        </p:blipFill>
        <p:spPr>
          <a:xfrm>
            <a:off x="6588224" y="3555092"/>
            <a:ext cx="2223810" cy="278724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73" y="3918029"/>
            <a:ext cx="2452117" cy="18506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1520" y="3933056"/>
            <a:ext cx="14761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 lunch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eat</a:t>
            </a:r>
            <a:r>
              <a:rPr lang="it-IT" dirty="0" smtClean="0"/>
              <a:t> the </a:t>
            </a:r>
            <a:r>
              <a:rPr lang="it-IT" dirty="0" err="1" smtClean="0"/>
              <a:t>specialties</a:t>
            </a:r>
            <a:r>
              <a:rPr lang="it-IT" dirty="0" smtClean="0"/>
              <a:t> of </a:t>
            </a:r>
            <a:r>
              <a:rPr lang="it-IT" dirty="0" err="1" smtClean="0"/>
              <a:t>emilia</a:t>
            </a:r>
            <a:r>
              <a:rPr lang="it-IT" dirty="0"/>
              <a:t> </a:t>
            </a:r>
            <a:r>
              <a:rPr lang="it-IT" dirty="0" err="1" smtClean="0"/>
              <a:t>romagna</a:t>
            </a:r>
            <a:r>
              <a:rPr lang="it-IT" dirty="0" smtClean="0"/>
              <a:t>, the </a:t>
            </a:r>
            <a:r>
              <a:rPr lang="it-IT" dirty="0" smtClean="0">
                <a:solidFill>
                  <a:srgbClr val="FF0000"/>
                </a:solidFill>
              </a:rPr>
              <a:t>piadina romagnola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148064" y="3641042"/>
            <a:ext cx="1224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the </a:t>
            </a:r>
            <a:r>
              <a:rPr lang="it-IT" dirty="0" err="1" smtClean="0"/>
              <a:t>evening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go to dance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baia imperiale </a:t>
            </a:r>
            <a:r>
              <a:rPr lang="it-IT" dirty="0" smtClean="0"/>
              <a:t>the </a:t>
            </a:r>
            <a:r>
              <a:rPr lang="it-IT" dirty="0" err="1" smtClean="0"/>
              <a:t>most</a:t>
            </a:r>
            <a:r>
              <a:rPr lang="it-IT" dirty="0" smtClean="0"/>
              <a:t> beautiful dance club of </a:t>
            </a:r>
            <a:r>
              <a:rPr lang="it-IT" dirty="0" err="1" smtClean="0"/>
              <a:t>Italy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86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Modena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45" b="39699"/>
          <a:stretch/>
        </p:blipFill>
        <p:spPr>
          <a:xfrm>
            <a:off x="3635896" y="1381835"/>
            <a:ext cx="2448272" cy="2363864"/>
          </a:xfrm>
        </p:spPr>
      </p:pic>
      <p:sp>
        <p:nvSpPr>
          <p:cNvPr id="4" name="CasellaDiTesto 3"/>
          <p:cNvSpPr txBox="1"/>
          <p:nvPr/>
        </p:nvSpPr>
        <p:spPr>
          <a:xfrm>
            <a:off x="386531" y="112474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On the </a:t>
            </a:r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go to </a:t>
            </a:r>
            <a:r>
              <a:rPr lang="it-IT" dirty="0">
                <a:solidFill>
                  <a:srgbClr val="FF0000"/>
                </a:solidFill>
              </a:rPr>
              <a:t>E</a:t>
            </a:r>
            <a:r>
              <a:rPr lang="it-IT" dirty="0" smtClean="0">
                <a:solidFill>
                  <a:srgbClr val="FF0000"/>
                </a:solidFill>
              </a:rPr>
              <a:t>nzo Ferrari </a:t>
            </a:r>
            <a:r>
              <a:rPr lang="it-IT" dirty="0" err="1" smtClean="0">
                <a:solidFill>
                  <a:srgbClr val="FF0000"/>
                </a:solidFill>
              </a:rPr>
              <a:t>Museum</a:t>
            </a:r>
            <a:r>
              <a:rPr lang="it-IT" dirty="0" smtClean="0">
                <a:solidFill>
                  <a:srgbClr val="FF0000"/>
                </a:solidFill>
              </a:rPr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watch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ferrari’s</a:t>
            </a:r>
            <a:r>
              <a:rPr lang="it-IT" dirty="0" smtClean="0"/>
              <a:t> </a:t>
            </a:r>
            <a:r>
              <a:rPr lang="it-IT" dirty="0" err="1" smtClean="0"/>
              <a:t>cars</a:t>
            </a:r>
            <a:r>
              <a:rPr lang="it-IT" dirty="0" smtClean="0"/>
              <a:t> </a:t>
            </a:r>
            <a:r>
              <a:rPr lang="it-IT" dirty="0" err="1" smtClean="0"/>
              <a:t>created</a:t>
            </a:r>
            <a:r>
              <a:rPr lang="it-IT" dirty="0" smtClean="0"/>
              <a:t> </a:t>
            </a:r>
            <a:r>
              <a:rPr lang="it-IT" dirty="0" err="1" smtClean="0"/>
              <a:t>until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days</a:t>
            </a:r>
            <a:r>
              <a:rPr lang="it-IT" dirty="0" smtClean="0"/>
              <a:t>.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eat</a:t>
            </a:r>
            <a:r>
              <a:rPr lang="it-IT" dirty="0" smtClean="0"/>
              <a:t> </a:t>
            </a:r>
            <a:r>
              <a:rPr lang="it-IT" dirty="0" err="1" smtClean="0"/>
              <a:t>nex</a:t>
            </a:r>
            <a:r>
              <a:rPr lang="it-IT" dirty="0" smtClean="0"/>
              <a:t> to the beautiful </a:t>
            </a:r>
            <a:r>
              <a:rPr lang="it-IT" dirty="0" err="1" smtClean="0"/>
              <a:t>ferrari</a:t>
            </a:r>
            <a:r>
              <a:rPr lang="it-IT" dirty="0" smtClean="0"/>
              <a:t> show! 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9" t="35206" r="18461" b="14332"/>
          <a:stretch/>
        </p:blipFill>
        <p:spPr>
          <a:xfrm>
            <a:off x="6244523" y="4577113"/>
            <a:ext cx="2703626" cy="192223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-593" r="4852" b="-10078"/>
          <a:stretch/>
        </p:blipFill>
        <p:spPr>
          <a:xfrm>
            <a:off x="6588224" y="1363663"/>
            <a:ext cx="2016224" cy="3020460"/>
          </a:xfrm>
          <a:prstGeom prst="ellipse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80248"/>
            <a:ext cx="3026034" cy="170403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9743" r="20462" b="-1744"/>
          <a:stretch/>
        </p:blipFill>
        <p:spPr>
          <a:xfrm>
            <a:off x="161502" y="3486042"/>
            <a:ext cx="2754314" cy="24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8748" y="-8061"/>
            <a:ext cx="8229600" cy="916781"/>
          </a:xfrm>
        </p:spPr>
        <p:txBody>
          <a:bodyPr/>
          <a:lstStyle/>
          <a:p>
            <a:r>
              <a:rPr lang="it-IT" dirty="0" smtClean="0"/>
              <a:t>Riccione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13" y="908720"/>
            <a:ext cx="3000000" cy="1785000"/>
          </a:xfrm>
        </p:spPr>
      </p:pic>
      <p:sp>
        <p:nvSpPr>
          <p:cNvPr id="4" name="CasellaDiTesto 3"/>
          <p:cNvSpPr txBox="1"/>
          <p:nvPr/>
        </p:nvSpPr>
        <p:spPr>
          <a:xfrm>
            <a:off x="683568" y="105273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On the </a:t>
            </a:r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day</a:t>
            </a:r>
            <a:r>
              <a:rPr lang="it-IT" dirty="0" smtClean="0"/>
              <a:t>, in the </a:t>
            </a:r>
            <a:r>
              <a:rPr lang="it-IT" dirty="0" err="1" smtClean="0"/>
              <a:t>morning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go to on </a:t>
            </a:r>
            <a:r>
              <a:rPr lang="it-IT" dirty="0" smtClean="0">
                <a:solidFill>
                  <a:srgbClr val="FF0000"/>
                </a:solidFill>
              </a:rPr>
              <a:t>oltremare,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theme</a:t>
            </a:r>
            <a:r>
              <a:rPr lang="it-IT" dirty="0" smtClean="0"/>
              <a:t> park,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watch</a:t>
            </a:r>
            <a:r>
              <a:rPr lang="it-IT" dirty="0" smtClean="0"/>
              <a:t> </a:t>
            </a:r>
            <a:r>
              <a:rPr lang="it-IT" dirty="0" err="1" smtClean="0"/>
              <a:t>animols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067944" y="281467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the </a:t>
            </a:r>
            <a:r>
              <a:rPr lang="it-IT" dirty="0" err="1" smtClean="0"/>
              <a:t>evening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go to in Misano </a:t>
            </a:r>
            <a:r>
              <a:rPr lang="it-IT" dirty="0">
                <a:solidFill>
                  <a:srgbClr val="FF0000"/>
                </a:solidFill>
              </a:rPr>
              <a:t>W</a:t>
            </a:r>
            <a:r>
              <a:rPr lang="it-IT" dirty="0" smtClean="0">
                <a:solidFill>
                  <a:srgbClr val="FF0000"/>
                </a:solidFill>
              </a:rPr>
              <a:t>orld Circuit Marco Simoncelli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named</a:t>
            </a:r>
            <a:r>
              <a:rPr lang="it-IT" dirty="0" smtClean="0"/>
              <a:t> in </a:t>
            </a:r>
            <a:r>
              <a:rPr lang="it-IT" dirty="0" err="1" smtClean="0"/>
              <a:t>memory</a:t>
            </a:r>
            <a:r>
              <a:rPr lang="it-IT" dirty="0" smtClean="0"/>
              <a:t> of Simoncelli an </a:t>
            </a:r>
            <a:r>
              <a:rPr lang="it-IT" dirty="0" err="1" smtClean="0"/>
              <a:t>italian</a:t>
            </a:r>
            <a:r>
              <a:rPr lang="it-IT" dirty="0" smtClean="0"/>
              <a:t> </a:t>
            </a:r>
            <a:r>
              <a:rPr lang="it-IT" dirty="0" err="1" smtClean="0"/>
              <a:t>motocyclist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died</a:t>
            </a:r>
            <a:r>
              <a:rPr lang="it-IT" dirty="0" smtClean="0"/>
              <a:t> in 2011</a:t>
            </a:r>
          </a:p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take a ride with the </a:t>
            </a:r>
          </a:p>
          <a:p>
            <a:r>
              <a:rPr lang="it-IT" dirty="0" smtClean="0"/>
              <a:t>go-kart.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" y="2780928"/>
            <a:ext cx="3810000" cy="16129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67544" y="508518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wont</a:t>
            </a:r>
            <a:r>
              <a:rPr lang="it-IT" dirty="0" smtClean="0"/>
              <a:t> go to </a:t>
            </a:r>
            <a:r>
              <a:rPr lang="it-IT" dirty="0" err="1" smtClean="0">
                <a:solidFill>
                  <a:srgbClr val="FF0000"/>
                </a:solidFill>
              </a:rPr>
              <a:t>hops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can drink </a:t>
            </a:r>
            <a:r>
              <a:rPr lang="it-IT" dirty="0" err="1" smtClean="0"/>
              <a:t>craft</a:t>
            </a:r>
            <a:r>
              <a:rPr lang="it-IT" dirty="0" smtClean="0"/>
              <a:t> </a:t>
            </a:r>
            <a:r>
              <a:rPr lang="it-IT" dirty="0" err="1" smtClean="0"/>
              <a:t>beer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651250"/>
            <a:ext cx="3475797" cy="18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Rimini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3116263" cy="2077508"/>
          </a:xfrm>
        </p:spPr>
      </p:pic>
      <p:sp>
        <p:nvSpPr>
          <p:cNvPr id="4" name="CasellaDiTesto 3"/>
          <p:cNvSpPr txBox="1"/>
          <p:nvPr/>
        </p:nvSpPr>
        <p:spPr>
          <a:xfrm>
            <a:off x="467544" y="155679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On 4° </a:t>
            </a:r>
            <a:r>
              <a:rPr lang="it-IT" dirty="0" err="1" smtClean="0"/>
              <a:t>day</a:t>
            </a:r>
            <a:r>
              <a:rPr lang="it-IT" dirty="0" smtClean="0"/>
              <a:t>,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go on </a:t>
            </a:r>
            <a:r>
              <a:rPr lang="it-IT" dirty="0" err="1" smtClean="0">
                <a:solidFill>
                  <a:srgbClr val="FF0000"/>
                </a:solidFill>
              </a:rPr>
              <a:t>italia</a:t>
            </a:r>
            <a:r>
              <a:rPr lang="it-IT" dirty="0" smtClean="0">
                <a:solidFill>
                  <a:srgbClr val="FF0000"/>
                </a:solidFill>
              </a:rPr>
              <a:t> in miniatura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fun</a:t>
            </a:r>
            <a:r>
              <a:rPr lang="it-IT" dirty="0" smtClean="0"/>
              <a:t> </a:t>
            </a:r>
            <a:r>
              <a:rPr lang="it-IT" dirty="0" err="1" smtClean="0"/>
              <a:t>theme</a:t>
            </a:r>
            <a:r>
              <a:rPr lang="it-IT" dirty="0" smtClean="0"/>
              <a:t> park!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95936" y="422443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Rimini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known</a:t>
            </a:r>
            <a:r>
              <a:rPr lang="it-IT" dirty="0" smtClean="0"/>
              <a:t> for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famous</a:t>
            </a:r>
            <a:r>
              <a:rPr lang="it-IT" dirty="0" smtClean="0"/>
              <a:t> and </a:t>
            </a:r>
            <a:r>
              <a:rPr lang="it-IT" dirty="0" err="1" smtClean="0"/>
              <a:t>lively</a:t>
            </a:r>
            <a:r>
              <a:rPr lang="it-IT" dirty="0" smtClean="0"/>
              <a:t> night </a:t>
            </a:r>
            <a:r>
              <a:rPr lang="it-IT" dirty="0" err="1" smtClean="0"/>
              <a:t>nightlife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be </a:t>
            </a:r>
            <a:r>
              <a:rPr lang="it-IT" dirty="0" err="1" smtClean="0"/>
              <a:t>underestimated</a:t>
            </a:r>
            <a:r>
              <a:rPr lang="it-IT" dirty="0" smtClean="0"/>
              <a:t>!!!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0" y="3645024"/>
            <a:ext cx="3535680" cy="23591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39644" r="32913" b="24371"/>
          <a:stretch/>
        </p:blipFill>
        <p:spPr>
          <a:xfrm>
            <a:off x="6948264" y="4892210"/>
            <a:ext cx="1944216" cy="17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Piacenza 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3970337" cy="2117513"/>
          </a:xfrm>
        </p:spPr>
      </p:pic>
      <p:sp>
        <p:nvSpPr>
          <p:cNvPr id="4" name="CasellaDiTesto 3"/>
          <p:cNvSpPr txBox="1"/>
          <p:nvPr/>
        </p:nvSpPr>
        <p:spPr>
          <a:xfrm>
            <a:off x="611560" y="177281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Last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 are Piacenza, the beautiful city </a:t>
            </a:r>
            <a:r>
              <a:rPr lang="it-IT" dirty="0" err="1" smtClean="0"/>
              <a:t>not</a:t>
            </a:r>
            <a:r>
              <a:rPr lang="it-IT" dirty="0" smtClean="0"/>
              <a:t> to be </a:t>
            </a:r>
            <a:r>
              <a:rPr lang="it-IT" dirty="0" err="1" smtClean="0"/>
              <a:t>missed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historical</a:t>
            </a:r>
            <a:r>
              <a:rPr lang="it-IT" dirty="0" smtClean="0"/>
              <a:t> city.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84168" y="472514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recommend</a:t>
            </a:r>
            <a:r>
              <a:rPr lang="it-IT" dirty="0" smtClean="0"/>
              <a:t> </a:t>
            </a:r>
            <a:r>
              <a:rPr lang="it-IT" dirty="0" err="1" smtClean="0"/>
              <a:t>going</a:t>
            </a:r>
            <a:r>
              <a:rPr lang="it-IT" dirty="0" smtClean="0"/>
              <a:t> to </a:t>
            </a:r>
            <a:r>
              <a:rPr lang="it-IT" dirty="0"/>
              <a:t>O</a:t>
            </a:r>
            <a:r>
              <a:rPr lang="it-IT" dirty="0" smtClean="0"/>
              <a:t>steria Carducci downtown,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cook</a:t>
            </a:r>
            <a:r>
              <a:rPr lang="it-IT" dirty="0" smtClean="0"/>
              <a:t> </a:t>
            </a:r>
            <a:r>
              <a:rPr lang="it-IT" dirty="0" err="1" smtClean="0"/>
              <a:t>tipical</a:t>
            </a:r>
            <a:r>
              <a:rPr lang="it-IT" dirty="0" smtClean="0"/>
              <a:t> </a:t>
            </a:r>
            <a:r>
              <a:rPr lang="it-IT" dirty="0" err="1" smtClean="0"/>
              <a:t>dish</a:t>
            </a:r>
            <a:r>
              <a:rPr lang="it-IT" dirty="0"/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4210272"/>
            <a:ext cx="2088232" cy="253703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6380" y="4214340"/>
            <a:ext cx="1507292" cy="25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245</Words>
  <Application>Microsoft Office PowerPoint</Application>
  <PresentationFormat>Presentazione su schermo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Five days in Emilia-Romagna!</vt:lpstr>
      <vt:lpstr>Cattolica </vt:lpstr>
      <vt:lpstr>Modena </vt:lpstr>
      <vt:lpstr>Riccione </vt:lpstr>
      <vt:lpstr>Rimini </vt:lpstr>
      <vt:lpstr>Piacenza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days in Emilia-Romagna!</dc:title>
  <dc:creator>Giusy Messina</dc:creator>
  <cp:lastModifiedBy>Giusy Messina</cp:lastModifiedBy>
  <cp:revision>8</cp:revision>
  <dcterms:created xsi:type="dcterms:W3CDTF">2019-03-25T21:15:22Z</dcterms:created>
  <dcterms:modified xsi:type="dcterms:W3CDTF">2019-03-26T17:11:14Z</dcterms:modified>
</cp:coreProperties>
</file>